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Heebo"/>
      <p:regular r:id="rId13"/>
      <p:bold r:id="rId14"/>
    </p:embeddedFon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Heeb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Heebo-bold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6.png>
</file>

<file path=ppt/media/image17.png>
</file>

<file path=ppt/media/image18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23.png"/><Relationship Id="rId5" Type="http://schemas.openxmlformats.org/officeDocument/2006/relationships/image" Target="../media/image20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2374106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Day 4: Bringing Websites to Life with CSS Animations</a:t>
            </a:r>
            <a:endParaRPr b="0" i="0" sz="44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484060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Transitions, Animations &amp; Transformations</a:t>
            </a:r>
            <a:endParaRPr b="0" i="0" sz="175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793790" y="5475565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4D4D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1270040" y="5458658"/>
            <a:ext cx="2286476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Heebo"/>
              <a:buNone/>
            </a:pPr>
            <a:r>
              <a:t/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2"/>
          <p:cNvSpPr/>
          <p:nvPr/>
        </p:nvSpPr>
        <p:spPr>
          <a:xfrm>
            <a:off x="6280190" y="225087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Recap of Day 3</a:t>
            </a:r>
            <a:endParaRPr b="0" i="0" sz="445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Positioning Review</a:t>
            </a:r>
            <a:endParaRPr b="0" i="0" sz="220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7017306" y="386810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Recap of relative, absolute, fixed, and sticky positioning.</a:t>
            </a:r>
            <a:endParaRPr b="0" i="0" sz="1750" u="none" cap="none" strike="noStrike"/>
          </a:p>
        </p:txBody>
      </p:sp>
      <p:sp>
        <p:nvSpPr>
          <p:cNvPr id="63" name="Google Shape;63;p12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10937319" y="33776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Layout Methods</a:t>
            </a:r>
            <a:endParaRPr b="0" i="0" sz="220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10937319" y="386810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Comparison of Flexbox versus Grid layouts.</a:t>
            </a:r>
            <a:endParaRPr b="0" i="0" sz="175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6280190" y="50475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>
            <a:off x="7017306" y="51254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Responsive Design</a:t>
            </a:r>
            <a:endParaRPr b="0" i="0" sz="2200" u="none" cap="none" strike="noStrike"/>
          </a:p>
        </p:txBody>
      </p:sp>
      <p:sp>
        <p:nvSpPr>
          <p:cNvPr id="68" name="Google Shape;68;p12"/>
          <p:cNvSpPr/>
          <p:nvPr/>
        </p:nvSpPr>
        <p:spPr>
          <a:xfrm>
            <a:off x="7017306" y="5615821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Understanding media queries for responsive layouts.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/>
          <p:nvPr/>
        </p:nvSpPr>
        <p:spPr>
          <a:xfrm>
            <a:off x="793790" y="2301954"/>
            <a:ext cx="875014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CSS Transitions</a:t>
            </a:r>
            <a:endParaRPr b="0" i="0" sz="4450" u="none" cap="none" strike="noStrike"/>
          </a:p>
        </p:txBody>
      </p:sp>
      <p:sp>
        <p:nvSpPr>
          <p:cNvPr id="75" name="Google Shape;75;p13"/>
          <p:cNvSpPr/>
          <p:nvPr/>
        </p:nvSpPr>
        <p:spPr>
          <a:xfrm>
            <a:off x="793790" y="3577709"/>
            <a:ext cx="310205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What Are Transitions?</a:t>
            </a:r>
            <a:endParaRPr b="0" i="0" sz="2200" u="none" cap="none" strike="noStrike"/>
          </a:p>
        </p:txBody>
      </p:sp>
      <p:sp>
        <p:nvSpPr>
          <p:cNvPr id="76" name="Google Shape;76;p13"/>
          <p:cNvSpPr/>
          <p:nvPr/>
        </p:nvSpPr>
        <p:spPr>
          <a:xfrm>
            <a:off x="793790" y="415885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Smoothly animate changes in CSS properties. Triggered by user actions like hover or focus.</a:t>
            </a:r>
            <a:endParaRPr b="0" i="0" sz="1750" u="none" cap="none" strike="noStrike"/>
          </a:p>
        </p:txBody>
      </p:sp>
      <p:sp>
        <p:nvSpPr>
          <p:cNvPr id="77" name="Google Shape;77;p13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Key Properties</a:t>
            </a:r>
            <a:endParaRPr b="0" i="0" sz="2200" u="none" cap="none" strike="noStrike"/>
          </a:p>
        </p:txBody>
      </p:sp>
      <p:sp>
        <p:nvSpPr>
          <p:cNvPr id="78" name="Google Shape;78;p13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transition-property (what to animate)</a:t>
            </a:r>
            <a:endParaRPr b="0" i="0" sz="1750" u="none" cap="none" strike="noStrike"/>
          </a:p>
        </p:txBody>
      </p:sp>
      <p:sp>
        <p:nvSpPr>
          <p:cNvPr id="79" name="Google Shape;79;p13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transition-duration (how long, e.g., 0.5s)</a:t>
            </a:r>
            <a:endParaRPr b="0" i="0" sz="1750" u="none" cap="none" strike="noStrike"/>
          </a:p>
        </p:txBody>
      </p:sp>
      <p:sp>
        <p:nvSpPr>
          <p:cNvPr id="80" name="Google Shape;80;p13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transition-timing-function (ease, linear)</a:t>
            </a:r>
            <a:endParaRPr b="0" i="0" sz="17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transition-delay (when to start, e.g., 0.2s)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7" name="Google Shape;8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/>
        </p:nvSpPr>
        <p:spPr>
          <a:xfrm>
            <a:off x="793790" y="126027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Advanced Transition Effects</a:t>
            </a:r>
            <a:endParaRPr b="0" i="0" sz="4450" u="none" cap="none" strike="noStrike"/>
          </a:p>
        </p:txBody>
      </p:sp>
      <p:sp>
        <p:nvSpPr>
          <p:cNvPr id="89" name="Google Shape;89;p14"/>
          <p:cNvSpPr/>
          <p:nvPr/>
        </p:nvSpPr>
        <p:spPr>
          <a:xfrm>
            <a:off x="793790" y="3017996"/>
            <a:ext cx="3664863" cy="2402324"/>
          </a:xfrm>
          <a:prstGeom prst="roundRect">
            <a:avLst>
              <a:gd fmla="val 3966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1028224" y="3252430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Multi-Property Transitions</a:t>
            </a:r>
            <a:endParaRPr b="0" i="0" sz="2200" u="none" cap="none" strike="noStrike"/>
          </a:p>
        </p:txBody>
      </p:sp>
      <p:sp>
        <p:nvSpPr>
          <p:cNvPr id="91" name="Google Shape;91;p14"/>
          <p:cNvSpPr/>
          <p:nvPr/>
        </p:nvSpPr>
        <p:spPr>
          <a:xfrm>
            <a:off x="1028224" y="4097179"/>
            <a:ext cx="319599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Animate multiple CSS properties simultaneously for complex effects.</a:t>
            </a:r>
            <a:endParaRPr b="0" i="0" sz="1750" u="none" cap="none" strike="noStrike"/>
          </a:p>
        </p:txBody>
      </p:sp>
      <p:sp>
        <p:nvSpPr>
          <p:cNvPr id="92" name="Google Shape;92;p14"/>
          <p:cNvSpPr/>
          <p:nvPr/>
        </p:nvSpPr>
        <p:spPr>
          <a:xfrm>
            <a:off x="4685467" y="3017996"/>
            <a:ext cx="3664863" cy="2402324"/>
          </a:xfrm>
          <a:prstGeom prst="roundRect">
            <a:avLst>
              <a:gd fmla="val 3966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4919901" y="3252430"/>
            <a:ext cx="283856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Common Use Cases</a:t>
            </a:r>
            <a:endParaRPr b="0" i="0" sz="2200" u="none" cap="none" strike="noStrike"/>
          </a:p>
        </p:txBody>
      </p:sp>
      <p:sp>
        <p:nvSpPr>
          <p:cNvPr id="94" name="Google Shape;94;p14"/>
          <p:cNvSpPr/>
          <p:nvPr/>
        </p:nvSpPr>
        <p:spPr>
          <a:xfrm>
            <a:off x="4919901" y="3742849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Used for button hovers, card lifts, and menu fades.</a:t>
            </a:r>
            <a:endParaRPr b="0" i="0" sz="1750" u="none" cap="none" strike="noStrike"/>
          </a:p>
        </p:txBody>
      </p:sp>
      <p:sp>
        <p:nvSpPr>
          <p:cNvPr id="95" name="Google Shape;95;p14"/>
          <p:cNvSpPr/>
          <p:nvPr/>
        </p:nvSpPr>
        <p:spPr>
          <a:xfrm>
            <a:off x="793790" y="5647134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1028224" y="588156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Exercise</a:t>
            </a:r>
            <a:endParaRPr b="0" i="0" sz="220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1028224" y="6371987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Create a "hover-to-enlarge" effect on an image.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3" name="Google Shape;10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/>
          <p:nvPr/>
        </p:nvSpPr>
        <p:spPr>
          <a:xfrm>
            <a:off x="6280190" y="1172051"/>
            <a:ext cx="586251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CSS Transformations</a:t>
            </a:r>
            <a:endParaRPr b="0" i="0" sz="4450" u="none" cap="none" strike="noStrike"/>
          </a:p>
        </p:txBody>
      </p:sp>
      <p:pic>
        <p:nvPicPr>
          <p:cNvPr descr="preencoded.png" id="105" name="Google Shape;10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22099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>
            <a:off x="6280190" y="3014782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Translate (Move)</a:t>
            </a:r>
            <a:endParaRPr b="0" i="0" sz="220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6280190" y="3505200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Modify an element’s position in 2D/3D space.</a:t>
            </a:r>
            <a:endParaRPr b="0" i="0" sz="1750" u="none" cap="none" strike="noStrike"/>
          </a:p>
        </p:txBody>
      </p:sp>
      <p:pic>
        <p:nvPicPr>
          <p:cNvPr descr="preencoded.png" id="108" name="Google Shape;10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93493" y="222099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/>
          <p:nvPr/>
        </p:nvSpPr>
        <p:spPr>
          <a:xfrm>
            <a:off x="8893493" y="3014782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Scale (Resize)</a:t>
            </a:r>
            <a:endParaRPr b="0" i="0" sz="220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8893493" y="3505200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Enlarge or shrink an element.</a:t>
            </a:r>
            <a:endParaRPr b="0" i="0" sz="1750" u="none" cap="none" strike="noStrike"/>
          </a:p>
        </p:txBody>
      </p:sp>
      <p:pic>
        <p:nvPicPr>
          <p:cNvPr descr="preencoded.png" id="111" name="Google Shape;111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06795" y="222099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/>
          <p:nvPr/>
        </p:nvSpPr>
        <p:spPr>
          <a:xfrm>
            <a:off x="11506795" y="3014782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Rotate (Spin)</a:t>
            </a:r>
            <a:endParaRPr b="0" i="0" sz="2200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11506795" y="3505200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Turn an element by a specified degree.</a:t>
            </a:r>
            <a:endParaRPr b="0" i="0" sz="1750" u="none" cap="none" strike="noStrike"/>
          </a:p>
        </p:txBody>
      </p:sp>
      <p:pic>
        <p:nvPicPr>
          <p:cNvPr descr="preencoded.png" id="114" name="Google Shape;114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80190" y="504753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/>
          <p:nvPr/>
        </p:nvSpPr>
        <p:spPr>
          <a:xfrm>
            <a:off x="6280190" y="5841325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Skew (Tilt)</a:t>
            </a:r>
            <a:endParaRPr b="0" i="0" sz="220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6280190" y="6331744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Tilt an element sideways.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2" name="Google Shape;12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/>
          <p:nvPr/>
        </p:nvSpPr>
        <p:spPr>
          <a:xfrm>
            <a:off x="6280190" y="1394460"/>
            <a:ext cx="613588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Keyframe Animations</a:t>
            </a:r>
            <a:endParaRPr b="0" i="0" sz="4450" u="none" cap="none" strike="noStrike"/>
          </a:p>
        </p:txBody>
      </p:sp>
      <p:pic>
        <p:nvPicPr>
          <p:cNvPr descr="preencoded.png" id="124" name="Google Shape;12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443401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/>
          <p:nvPr/>
        </p:nvSpPr>
        <p:spPr>
          <a:xfrm>
            <a:off x="7754422" y="2670215"/>
            <a:ext cx="320944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What Are Animations?</a:t>
            </a:r>
            <a:endParaRPr b="0" i="0" sz="220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7754422" y="3160633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Complex, multi-step animations with full control over each stage.</a:t>
            </a:r>
            <a:endParaRPr b="0" i="0" sz="1750" u="none" cap="none" strike="noStrike"/>
          </a:p>
        </p:txBody>
      </p:sp>
      <p:pic>
        <p:nvPicPr>
          <p:cNvPr descr="preencoded.png" id="127" name="Google Shape;127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411325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/>
          <p:nvPr/>
        </p:nvSpPr>
        <p:spPr>
          <a:xfrm>
            <a:off x="7754422" y="4340066"/>
            <a:ext cx="304002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Animation Properties</a:t>
            </a:r>
            <a:endParaRPr b="0" i="0" sz="220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7754422" y="4830485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Control duration, timing, delay, iteration count, and direction.</a:t>
            </a:r>
            <a:endParaRPr b="0" i="0" sz="1750" u="none" cap="none" strike="noStrike"/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474137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7754422" y="570095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20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7754422" y="6191369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 bouncing ball animation demonstrates keyframe usage.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/>
          <p:nvPr/>
        </p:nvSpPr>
        <p:spPr>
          <a:xfrm>
            <a:off x="6280190" y="225278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Combining Transitions &amp; Animations</a:t>
            </a:r>
            <a:endParaRPr b="0" i="0" sz="4450" u="none" cap="none" strike="noStrike"/>
          </a:p>
        </p:txBody>
      </p:sp>
      <p:sp>
        <p:nvSpPr>
          <p:cNvPr id="140" name="Google Shape;140;p17"/>
          <p:cNvSpPr/>
          <p:nvPr/>
        </p:nvSpPr>
        <p:spPr>
          <a:xfrm>
            <a:off x="6280190" y="4010501"/>
            <a:ext cx="7556421" cy="1966198"/>
          </a:xfrm>
          <a:prstGeom prst="roundRect">
            <a:avLst>
              <a:gd fmla="val 4845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6287810" y="4018121"/>
            <a:ext cx="75411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6514624" y="4161830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Transitions</a:t>
            </a:r>
            <a:endParaRPr b="0" i="0" sz="1750" u="none" cap="none" strike="noStrike"/>
          </a:p>
        </p:txBody>
      </p:sp>
      <p:sp>
        <p:nvSpPr>
          <p:cNvPr id="143" name="Google Shape;143;p17"/>
          <p:cNvSpPr/>
          <p:nvPr/>
        </p:nvSpPr>
        <p:spPr>
          <a:xfrm>
            <a:off x="10289024" y="4161830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Animations</a:t>
            </a:r>
            <a:endParaRPr b="0" i="0" sz="175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6287810" y="4668441"/>
            <a:ext cx="75411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6514624" y="4812149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Simple effects (hover, focus)</a:t>
            </a:r>
            <a:endParaRPr b="0" i="0" sz="1750" u="none" cap="none" strike="noStrike"/>
          </a:p>
        </p:txBody>
      </p:sp>
      <p:sp>
        <p:nvSpPr>
          <p:cNvPr id="146" name="Google Shape;146;p17"/>
          <p:cNvSpPr/>
          <p:nvPr/>
        </p:nvSpPr>
        <p:spPr>
          <a:xfrm>
            <a:off x="10289024" y="4812149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Complex, multi-step movements</a:t>
            </a:r>
            <a:endParaRPr b="0" i="0" sz="1750" u="none" cap="none" strike="noStrike"/>
          </a:p>
        </p:txBody>
      </p:sp>
      <p:sp>
        <p:nvSpPr>
          <p:cNvPr id="147" name="Google Shape;147;p17"/>
          <p:cNvSpPr/>
          <p:nvPr/>
        </p:nvSpPr>
        <p:spPr>
          <a:xfrm>
            <a:off x="6287810" y="5318760"/>
            <a:ext cx="75411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6514624" y="5462468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Single-state changes</a:t>
            </a:r>
            <a:endParaRPr b="0" i="0" sz="1750" u="none" cap="none" strike="noStrike"/>
          </a:p>
        </p:txBody>
      </p:sp>
      <p:sp>
        <p:nvSpPr>
          <p:cNvPr id="149" name="Google Shape;149;p17"/>
          <p:cNvSpPr/>
          <p:nvPr/>
        </p:nvSpPr>
        <p:spPr>
          <a:xfrm>
            <a:off x="10289024" y="5462468"/>
            <a:ext cx="331315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Looping, continuous motion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5" name="Google Shape;15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/>
          <p:nvPr/>
        </p:nvSpPr>
        <p:spPr>
          <a:xfrm>
            <a:off x="793790" y="278522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Performance Tips</a:t>
            </a:r>
            <a:endParaRPr b="0" i="0" sz="445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793790" y="383417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transform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and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opacity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for smooth, GPU-accelerated animations.</a:t>
            </a:r>
            <a:endParaRPr b="0" i="0" sz="175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793790" y="427636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Avoid animating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margin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,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width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, or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height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to prevent layout reflows.</a:t>
            </a:r>
            <a:endParaRPr b="0" i="0" sz="17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793790" y="471856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 </a:t>
            </a:r>
            <a:r>
              <a:rPr b="1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will-change: transform;</a:t>
            </a: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 for optimization, preparing the browser for animation.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